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Lato Light"/>
      <p:regular r:id="rId26"/>
      <p:bold r:id="rId27"/>
      <p:italic r:id="rId28"/>
      <p:boldItalic r:id="rId29"/>
    </p:embeddedFont>
    <p:embeddedFont>
      <p:font typeface="Tahoma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42">
          <p15:clr>
            <a:srgbClr val="9AA0A6"/>
          </p15:clr>
        </p15:guide>
        <p15:guide id="2" pos="499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2" roundtripDataSignature="AMtx7mhrIyzs7sOeeSyBkWWwBxYw6WiW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42" orient="horz"/>
        <p:guide pos="4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Ligh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LatoLight-italic.fntdata"/><Relationship Id="rId27" Type="http://schemas.openxmlformats.org/officeDocument/2006/relationships/font" Target="fonts/Lat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ahoma-bold.fntdata"/><Relationship Id="rId30" Type="http://schemas.openxmlformats.org/officeDocument/2006/relationships/font" Target="fonts/Tahom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fc2a16f3c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gdfc2a16f3c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fc2a16f3c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dfc2a16f3c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fc219b37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dfc219b37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fc219b375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dfc219b375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fc2a16f3c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dfc2a16f3c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 Layout_2_1_1">
    <p:bg>
      <p:bgPr>
        <a:solidFill>
          <a:srgbClr val="F4F6FB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D4EC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34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" name="Google Shape;50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">
  <p:cSld name="Custom Layout_2_1_1_1_2">
    <p:bg>
      <p:bgPr>
        <a:solidFill>
          <a:srgbClr val="F4F6FB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5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9C8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35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bg>
      <p:bgPr>
        <a:solidFill>
          <a:srgbClr val="F8A18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6"/>
          <p:cNvSpPr/>
          <p:nvPr>
            <p:ph idx="2" type="pic"/>
          </p:nvPr>
        </p:nvSpPr>
        <p:spPr>
          <a:xfrm>
            <a:off x="0" y="0"/>
            <a:ext cx="4241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36"/>
          <p:cNvSpPr/>
          <p:nvPr/>
        </p:nvSpPr>
        <p:spPr>
          <a:xfrm>
            <a:off x="9785952" y="881805"/>
            <a:ext cx="1293528" cy="1293528"/>
          </a:xfrm>
          <a:prstGeom prst="ellipse">
            <a:avLst/>
          </a:prstGeom>
          <a:solidFill>
            <a:srgbClr val="FCF9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D4ECDC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/>
          <p:nvPr>
            <p:ph idx="2" type="pic"/>
          </p:nvPr>
        </p:nvSpPr>
        <p:spPr>
          <a:xfrm>
            <a:off x="0" y="0"/>
            <a:ext cx="5570538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 1">
  <p:cSld name="3_Custom Layout_1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8"/>
          <p:cNvSpPr/>
          <p:nvPr>
            <p:ph idx="2" type="pic"/>
          </p:nvPr>
        </p:nvSpPr>
        <p:spPr>
          <a:xfrm>
            <a:off x="0" y="0"/>
            <a:ext cx="6753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Custom Layout">
  <p:cSld name="41_Custom Layout">
    <p:bg>
      <p:bgPr>
        <a:solidFill>
          <a:srgbClr val="E1EBF5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9"/>
          <p:cNvSpPr/>
          <p:nvPr>
            <p:ph idx="2" type="pic"/>
          </p:nvPr>
        </p:nvSpPr>
        <p:spPr>
          <a:xfrm>
            <a:off x="7620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39"/>
          <p:cNvSpPr/>
          <p:nvPr>
            <p:ph idx="3" type="pic"/>
          </p:nvPr>
        </p:nvSpPr>
        <p:spPr>
          <a:xfrm>
            <a:off x="4305300" y="3416300"/>
            <a:ext cx="3543300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39"/>
          <p:cNvSpPr/>
          <p:nvPr>
            <p:ph idx="4" type="pic"/>
          </p:nvPr>
        </p:nvSpPr>
        <p:spPr>
          <a:xfrm>
            <a:off x="78486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39"/>
          <p:cNvSpPr/>
          <p:nvPr/>
        </p:nvSpPr>
        <p:spPr>
          <a:xfrm>
            <a:off x="4305300" y="0"/>
            <a:ext cx="3543300" cy="34163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7" name="Google Shape;67;p39"/>
          <p:cNvSpPr/>
          <p:nvPr/>
        </p:nvSpPr>
        <p:spPr>
          <a:xfrm>
            <a:off x="762000" y="3416300"/>
            <a:ext cx="3543300" cy="3441700"/>
          </a:xfrm>
          <a:prstGeom prst="rect">
            <a:avLst/>
          </a:prstGeom>
          <a:solidFill>
            <a:srgbClr val="FDAF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8" name="Google Shape;68;p39"/>
          <p:cNvSpPr/>
          <p:nvPr/>
        </p:nvSpPr>
        <p:spPr>
          <a:xfrm>
            <a:off x="7848600" y="3416300"/>
            <a:ext cx="3543300" cy="34417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rgbClr val="1274BB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F8A18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1"/>
          <p:cNvSpPr/>
          <p:nvPr>
            <p:ph idx="2" type="pic"/>
          </p:nvPr>
        </p:nvSpPr>
        <p:spPr>
          <a:xfrm>
            <a:off x="6654800" y="0"/>
            <a:ext cx="5537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7_Title Slide">
  <p:cSld name="67_Title Slide">
    <p:bg>
      <p:bgPr>
        <a:gradFill>
          <a:gsLst>
            <a:gs pos="0">
              <a:srgbClr val="0A213B"/>
            </a:gs>
            <a:gs pos="100000">
              <a:srgbClr val="02030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2" id="73" name="Google Shape;73;p42"/>
          <p:cNvSpPr/>
          <p:nvPr/>
        </p:nvSpPr>
        <p:spPr>
          <a:xfrm>
            <a:off x="658812" y="555169"/>
            <a:ext cx="1231006" cy="3701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2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/>
          <p:nvPr>
            <p:ph idx="2" type="pic"/>
          </p:nvPr>
        </p:nvSpPr>
        <p:spPr>
          <a:xfrm>
            <a:off x="0" y="1239520"/>
            <a:ext cx="12192000" cy="43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Title Slide">
  <p:cSld name="21_Title Slide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76" name="Google Shape;76;p43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3"/>
          <p:cNvSpPr/>
          <p:nvPr>
            <p:ph idx="2" type="pic"/>
          </p:nvPr>
        </p:nvSpPr>
        <p:spPr>
          <a:xfrm>
            <a:off x="8946291" y="0"/>
            <a:ext cx="32457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43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 2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0" name="Google Shape;80;p44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44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4" name="Google Shape;84;p45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5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Title Slide">
  <p:cSld name="26_Title Slide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6"/>
          <p:cNvSpPr/>
          <p:nvPr>
            <p:ph idx="2" type="pic"/>
          </p:nvPr>
        </p:nvSpPr>
        <p:spPr>
          <a:xfrm>
            <a:off x="1790700" y="1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46"/>
          <p:cNvSpPr/>
          <p:nvPr>
            <p:ph idx="3" type="pic"/>
          </p:nvPr>
        </p:nvSpPr>
        <p:spPr>
          <a:xfrm>
            <a:off x="1790700" y="4485504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46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bg>
      <p:bgPr>
        <a:solidFill>
          <a:srgbClr val="F4F6FB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6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 Layout_2">
    <p:bg>
      <p:bgPr>
        <a:solidFill>
          <a:srgbClr val="F4F6FB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 Layout_2_1_1_1_1">
    <p:bg>
      <p:bgPr>
        <a:solidFill>
          <a:srgbClr val="F4F6FB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8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8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 1">
  <p:cSld name="Custom Layout_2_1_1_1_2_1">
    <p:bg>
      <p:bgPr>
        <a:solidFill>
          <a:srgbClr val="F4F6FB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9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C3B67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9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 Layout_2_1_1_1">
    <p:bg>
      <p:bgPr>
        <a:solidFill>
          <a:srgbClr val="F4F6FB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0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274BB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30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1"/>
          <p:cNvSpPr txBox="1"/>
          <p:nvPr>
            <p:ph type="title"/>
          </p:nvPr>
        </p:nvSpPr>
        <p:spPr>
          <a:xfrm>
            <a:off x="609600" y="274639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1"/>
          <p:cNvSpPr txBox="1"/>
          <p:nvPr>
            <p:ph idx="1" type="body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5pPr>
            <a:lvl6pPr indent="-3810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41" name="Google Shape;41;p31"/>
          <p:cNvSpPr txBox="1"/>
          <p:nvPr>
            <p:ph idx="10" type="dt"/>
          </p:nvPr>
        </p:nvSpPr>
        <p:spPr>
          <a:xfrm>
            <a:off x="609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31"/>
          <p:cNvSpPr txBox="1"/>
          <p:nvPr>
            <p:ph idx="11" type="ftr"/>
          </p:nvPr>
        </p:nvSpPr>
        <p:spPr>
          <a:xfrm>
            <a:off x="4165600" y="6356352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1"/>
          <p:cNvSpPr txBox="1"/>
          <p:nvPr>
            <p:ph idx="12" type="sldNum"/>
          </p:nvPr>
        </p:nvSpPr>
        <p:spPr>
          <a:xfrm>
            <a:off x="8737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1274BB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/>
          <p:nvPr>
            <p:ph idx="2" type="pic"/>
          </p:nvPr>
        </p:nvSpPr>
        <p:spPr>
          <a:xfrm>
            <a:off x="0" y="0"/>
            <a:ext cx="6753125" cy="6858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create.kahoot.it/details/minecraft/17ecee5d-ba06-4da9-addf-42372b0e2551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>
            <a:off x="1076960" y="944880"/>
            <a:ext cx="1554480" cy="1554480"/>
          </a:xfrm>
          <a:prstGeom prst="ellipse">
            <a:avLst/>
          </a:prstGeom>
          <a:solidFill>
            <a:srgbClr val="1274BB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9447196" y="4550198"/>
            <a:ext cx="3464560" cy="3464560"/>
          </a:xfrm>
          <a:prstGeom prst="ellipse">
            <a:avLst/>
          </a:prstGeom>
          <a:solidFill>
            <a:srgbClr val="1274BB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760284" y="2209242"/>
            <a:ext cx="1488708" cy="1488708"/>
          </a:xfrm>
          <a:prstGeom prst="ellipse">
            <a:avLst/>
          </a:prstGeom>
          <a:solidFill>
            <a:srgbClr val="F8A185">
              <a:alpha val="2313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4999" y="2609213"/>
            <a:ext cx="6362002" cy="16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"/>
          <p:cNvSpPr/>
          <p:nvPr/>
        </p:nvSpPr>
        <p:spPr>
          <a:xfrm rot="-1484292">
            <a:off x="-156232" y="1305447"/>
            <a:ext cx="4940823" cy="1754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Зміна кожного з блоків</a:t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1" lang="ru-RU" sz="5400">
                <a:solidFill>
                  <a:schemeClr val="lt1"/>
                </a:solidFill>
              </a:rPr>
              <a:t>“варіанти”</a:t>
            </a:r>
            <a:endParaRPr b="1" i="1" sz="5400">
              <a:solidFill>
                <a:schemeClr val="lt1"/>
              </a:solidFill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5897880" y="2309562"/>
            <a:ext cx="18473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59" name="Google Shape;1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5011" y="152400"/>
            <a:ext cx="5217027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fc2a16f3c_0_9"/>
          <p:cNvSpPr/>
          <p:nvPr/>
        </p:nvSpPr>
        <p:spPr>
          <a:xfrm rot="-1484292">
            <a:off x="-276057" y="1301822"/>
            <a:ext cx="4940823" cy="1754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Зміна кожного з блоків</a:t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“</a:t>
            </a:r>
            <a:r>
              <a:rPr b="1" i="1" lang="ru-RU" sz="5400">
                <a:solidFill>
                  <a:schemeClr val="lt1"/>
                </a:solidFill>
              </a:rPr>
              <a:t>настройки”</a:t>
            </a:r>
            <a:endParaRPr b="1" i="1" sz="5400">
              <a:solidFill>
                <a:schemeClr val="lt1"/>
              </a:solidFill>
            </a:endParaRPr>
          </a:p>
        </p:txBody>
      </p:sp>
      <p:sp>
        <p:nvSpPr>
          <p:cNvPr id="165" name="Google Shape;165;gdfc2a16f3c_0_9"/>
          <p:cNvSpPr txBox="1"/>
          <p:nvPr/>
        </p:nvSpPr>
        <p:spPr>
          <a:xfrm>
            <a:off x="5897880" y="2309562"/>
            <a:ext cx="1848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6" name="Google Shape;166;gdfc2a16f3c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3780" y="93225"/>
            <a:ext cx="2772839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fc2a16f3c_0_16"/>
          <p:cNvSpPr/>
          <p:nvPr/>
        </p:nvSpPr>
        <p:spPr>
          <a:xfrm rot="-1484292">
            <a:off x="-276057" y="1301822"/>
            <a:ext cx="4940823" cy="1754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Зміна кожного з блоків</a:t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“</a:t>
            </a:r>
            <a:r>
              <a:rPr b="1" i="1" lang="ru-RU" sz="5400">
                <a:solidFill>
                  <a:schemeClr val="lt1"/>
                </a:solidFill>
              </a:rPr>
              <a:t>контент</a:t>
            </a:r>
            <a:r>
              <a:rPr b="1" i="1" lang="ru-RU" sz="5400">
                <a:solidFill>
                  <a:schemeClr val="lt1"/>
                </a:solidFill>
              </a:rPr>
              <a:t>”</a:t>
            </a:r>
            <a:endParaRPr b="1" i="1" sz="5400">
              <a:solidFill>
                <a:schemeClr val="lt1"/>
              </a:solidFill>
            </a:endParaRPr>
          </a:p>
        </p:txBody>
      </p:sp>
      <p:sp>
        <p:nvSpPr>
          <p:cNvPr id="172" name="Google Shape;172;gdfc2a16f3c_0_16"/>
          <p:cNvSpPr txBox="1"/>
          <p:nvPr/>
        </p:nvSpPr>
        <p:spPr>
          <a:xfrm>
            <a:off x="5897880" y="2309562"/>
            <a:ext cx="1848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73" name="Google Shape;173;gdfc2a16f3c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2055" y="964700"/>
            <a:ext cx="5804519" cy="45723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/>
          <p:nvPr/>
        </p:nvSpPr>
        <p:spPr>
          <a:xfrm>
            <a:off x="5897880" y="2309562"/>
            <a:ext cx="18473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" name="Google Shape;179;p14"/>
          <p:cNvSpPr/>
          <p:nvPr/>
        </p:nvSpPr>
        <p:spPr>
          <a:xfrm rot="-1484312">
            <a:off x="321491" y="2967382"/>
            <a:ext cx="4689136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ЗАВДАННЯ </a:t>
            </a:r>
            <a:endParaRPr b="1" sz="5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sz="5400">
              <a:solidFill>
                <a:schemeClr val="lt1"/>
              </a:solidFill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5644570" y="2740280"/>
            <a:ext cx="618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/>
              <a:t>ЗБИРАЄМО САЙТ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5195" y="4176079"/>
            <a:ext cx="2066926" cy="20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/>
        </p:nvSpPr>
        <p:spPr>
          <a:xfrm>
            <a:off x="1250829" y="2309119"/>
            <a:ext cx="2621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ahoma"/>
              <a:buNone/>
            </a:pPr>
            <a:r>
              <a:rPr b="1" i="0" lang="ru-RU" sz="32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Kahoot.it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87" name="Google Shape;187;p20"/>
          <p:cNvCxnSpPr/>
          <p:nvPr/>
        </p:nvCxnSpPr>
        <p:spPr>
          <a:xfrm>
            <a:off x="1250828" y="3559174"/>
            <a:ext cx="6912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8" name="Google Shape;188;p20"/>
          <p:cNvSpPr txBox="1"/>
          <p:nvPr/>
        </p:nvSpPr>
        <p:spPr>
          <a:xfrm>
            <a:off x="1250828" y="4065598"/>
            <a:ext cx="39597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Arial"/>
              <a:buNone/>
            </a:pPr>
            <a:r>
              <a:rPr b="1" i="0" lang="ru-RU" sz="1600" u="none" cap="none" strike="noStrike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Перевіримо, наскільки круто ви орієнтуєтесь в світі сайтів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90" name="Google Shape;19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58796" y="1538115"/>
            <a:ext cx="7246369" cy="4072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/>
          <p:nvPr/>
        </p:nvSpPr>
        <p:spPr>
          <a:xfrm rot="-1484330">
            <a:off x="663303" y="2709671"/>
            <a:ext cx="4112023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ДОМАШНЕ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5697845" y="1850684"/>
            <a:ext cx="61875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Доробити </a:t>
            </a:r>
            <a:r>
              <a:rPr lang="ru-RU" sz="3600"/>
              <a:t>свій сайт</a:t>
            </a:r>
            <a:endParaRPr sz="36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Наповнити його інформацією та фото.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lang="ru-RU" sz="3600"/>
              <a:t>Додати своє фото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0663" y="2969825"/>
            <a:ext cx="3563474" cy="9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6876750" y="1723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89025" y="860936"/>
            <a:ext cx="4818275" cy="539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751110" y="3723200"/>
            <a:ext cx="10171500" cy="29433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351260" y="4029720"/>
            <a:ext cx="8971200" cy="2499300"/>
          </a:xfrm>
          <a:prstGeom prst="rect">
            <a:avLst/>
          </a:prstGeom>
          <a:solidFill>
            <a:schemeClr val="lt1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883910" y="4791004"/>
            <a:ext cx="7905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</a:pPr>
            <a:r>
              <a:rPr b="1" i="0" lang="ru-RU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FrontEnd Junior </a:t>
            </a:r>
            <a:endParaRPr b="1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2998100" y="5740125"/>
            <a:ext cx="567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Урок </a:t>
            </a:r>
            <a:r>
              <a:rPr b="1" lang="ru-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08685" y="4214435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/>
          <p:nvPr/>
        </p:nvSpPr>
        <p:spPr>
          <a:xfrm rot="-1484330">
            <a:off x="668807" y="2551836"/>
            <a:ext cx="427072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Що будемо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робити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3" name="Google Shape;113;p4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4" name="Google Shape;114;p4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5" name="Google Shape;115;p4"/>
          <p:cNvSpPr/>
          <p:nvPr/>
        </p:nvSpPr>
        <p:spPr>
          <a:xfrm>
            <a:off x="460375" y="1603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5715000" y="1402080"/>
            <a:ext cx="6490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ahoma"/>
              <a:buAutoNum type="arabicPeriod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Розберемось як створювати сайт на конструкторі Тильда</a:t>
            </a: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Які є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елементи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 в конструкторі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3.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Призначення кожного блоку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4.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Як зберігати та публікувати сайт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5.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Зробимо власний сайт</a:t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 rot="-1484280">
            <a:off x="97131" y="2501309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Як створити</a:t>
            </a:r>
            <a:endParaRPr b="1" sz="5400">
              <a:solidFill>
                <a:srgbClr val="51515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свій сайт</a:t>
            </a: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800" y="698949"/>
            <a:ext cx="6421125" cy="5306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fc219b375_0_1"/>
          <p:cNvSpPr/>
          <p:nvPr/>
        </p:nvSpPr>
        <p:spPr>
          <a:xfrm rot="-1484280">
            <a:off x="97131" y="2501309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Як створити</a:t>
            </a:r>
            <a:endParaRPr b="1" sz="5400">
              <a:solidFill>
                <a:srgbClr val="51515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свій сайт</a:t>
            </a: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dfc219b375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4550" y="2322325"/>
            <a:ext cx="6597452" cy="235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fc219b375_0_7"/>
          <p:cNvSpPr/>
          <p:nvPr/>
        </p:nvSpPr>
        <p:spPr>
          <a:xfrm rot="-1484280">
            <a:off x="97131" y="2501309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Як створити</a:t>
            </a:r>
            <a:endParaRPr b="1" sz="5400">
              <a:solidFill>
                <a:srgbClr val="51515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свій сайт</a:t>
            </a: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dfc219b375_0_7"/>
          <p:cNvSpPr txBox="1"/>
          <p:nvPr/>
        </p:nvSpPr>
        <p:spPr>
          <a:xfrm>
            <a:off x="5684520" y="986134"/>
            <a:ext cx="6187500" cy="5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Ви можете обрати</a:t>
            </a:r>
            <a:endParaRPr sz="36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ru-RU" sz="3600"/>
              <a:t>Порожню сторінку и почати збирати сайт на власний розсуд</a:t>
            </a:r>
            <a:endParaRPr sz="36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ru-RU" sz="3600"/>
              <a:t>Або обрати один з шаблонів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/>
          <p:nvPr/>
        </p:nvSpPr>
        <p:spPr>
          <a:xfrm rot="-1484342">
            <a:off x="309917" y="2605933"/>
            <a:ext cx="4753566" cy="1754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Розберемо елементи сайту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1626" y="0"/>
            <a:ext cx="3089899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fc2a16f3c_0_1"/>
          <p:cNvSpPr/>
          <p:nvPr/>
        </p:nvSpPr>
        <p:spPr>
          <a:xfrm rot="-1484342">
            <a:off x="309917" y="2605933"/>
            <a:ext cx="4753566" cy="1754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Розберемо елементи сайту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gdfc2a16f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8001" y="72500"/>
            <a:ext cx="2217588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"/>
          <p:cNvSpPr/>
          <p:nvPr/>
        </p:nvSpPr>
        <p:spPr>
          <a:xfrm rot="-1484390">
            <a:off x="647094" y="2179530"/>
            <a:ext cx="4149117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</a:rPr>
              <a:t>ПОЧНЕМО ЗБИРАТИ САЙТ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150" y="892875"/>
            <a:ext cx="6393400" cy="50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 7 (A1)</dc:creator>
</cp:coreProperties>
</file>